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82296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961"/>
    <a:srgbClr val="004A41"/>
    <a:srgbClr val="186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26" autoAdjust="0"/>
    <p:restoredTop sz="94714"/>
  </p:normalViewPr>
  <p:slideViewPr>
    <p:cSldViewPr snapToGrid="0">
      <p:cViewPr varScale="1">
        <p:scale>
          <a:sx n="96" d="100"/>
          <a:sy n="96" d="100"/>
        </p:scale>
        <p:origin x="1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9DD50-147D-4AD2-BE6A-38E45B86E482}" type="datetimeFigureOut">
              <a:rPr lang="en-US" smtClean="0"/>
              <a:t>1/26/26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DF439-4692-4E7A-8425-1F25AAD6B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70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you have edited your name, session information, and photo, save this file as a .</a:t>
            </a:r>
            <a:r>
              <a:rPr lang="en-US" dirty="0" err="1"/>
              <a:t>png</a:t>
            </a:r>
            <a:r>
              <a:rPr lang="en-US" dirty="0"/>
              <a:t> to share on social!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FDF439-4692-4E7A-8425-1F25AAD6B1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48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6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5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5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82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0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7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1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7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0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567466-C222-4D61-B6A9-B0A843B3BF57}" type="datetimeFigureOut">
              <a:rPr lang="en-US" smtClean="0"/>
              <a:t>1/26/26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E1B94-21CB-466C-979B-6B7870908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8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hyperlink" Target="https://pixabay.com/de/leere-profilbild-mysterium-mann-973460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 shot of a phone&#10;&#10;AI-generated content may be incorrect.">
            <a:extLst>
              <a:ext uri="{FF2B5EF4-FFF2-40B4-BE49-F238E27FC236}">
                <a16:creationId xmlns:a16="http://schemas.microsoft.com/office/drawing/2014/main" id="{77C800D0-6873-8AD4-E43D-634D3E607DA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F1A2C9-0FF0-A0DB-D77E-9D2CA740AE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3" r="23"/>
          <a:stretch/>
        </p:blipFill>
        <p:spPr>
          <a:xfrm>
            <a:off x="2274276" y="1269127"/>
            <a:ext cx="3681047" cy="3682753"/>
          </a:xfrm>
          <a:prstGeom prst="flowChartConnector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4366E-76EE-0793-CBCE-C10E3BB9F5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8832" y="6048693"/>
            <a:ext cx="4231934" cy="6155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0C6134-F458-8C8C-23D2-6B82FF68657B}"/>
              </a:ext>
            </a:extLst>
          </p:cNvPr>
          <p:cNvSpPr txBox="1"/>
          <p:nvPr/>
        </p:nvSpPr>
        <p:spPr>
          <a:xfrm>
            <a:off x="1998734" y="4995364"/>
            <a:ext cx="423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10" dirty="0" err="1">
                <a:solidFill>
                  <a:srgbClr val="323961"/>
                </a:solidFill>
                <a:latin typeface="Roboto" pitchFamily="2" charset="0"/>
                <a:ea typeface="Roboto" pitchFamily="2" charset="0"/>
                <a:cs typeface="Arial" panose="020B0604020202020204" pitchFamily="34" charset="0"/>
              </a:rPr>
              <a:t>Firstname</a:t>
            </a:r>
            <a:r>
              <a:rPr lang="en-US" sz="2800" spc="10" dirty="0">
                <a:solidFill>
                  <a:srgbClr val="323961"/>
                </a:solidFill>
                <a:latin typeface="Roboto" pitchFamily="2" charset="0"/>
                <a:ea typeface="Roboto" pitchFamily="2" charset="0"/>
                <a:cs typeface="Arial" panose="020B0604020202020204" pitchFamily="34" charset="0"/>
              </a:rPr>
              <a:t> Lastname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8F8208-BFD0-E9A5-215A-84CB07A55A23}"/>
              </a:ext>
            </a:extLst>
          </p:cNvPr>
          <p:cNvSpPr txBox="1"/>
          <p:nvPr/>
        </p:nvSpPr>
        <p:spPr>
          <a:xfrm>
            <a:off x="2203888" y="6817156"/>
            <a:ext cx="38217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spc="10" dirty="0">
                <a:solidFill>
                  <a:srgbClr val="323961"/>
                </a:solidFill>
                <a:latin typeface="Roboto" pitchFamily="2" charset="0"/>
                <a:ea typeface="Roboto" pitchFamily="2" charset="0"/>
                <a:cs typeface="Arial" panose="020B0604020202020204" pitchFamily="34" charset="0"/>
              </a:rPr>
              <a:t>Session Title – Insert Your Session Title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DEEC11-FE13-6D66-901E-3AD08F1B50CA}"/>
              </a:ext>
            </a:extLst>
          </p:cNvPr>
          <p:cNvSpPr txBox="1"/>
          <p:nvPr/>
        </p:nvSpPr>
        <p:spPr>
          <a:xfrm>
            <a:off x="2078552" y="6124312"/>
            <a:ext cx="4072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10" dirty="0">
                <a:solidFill>
                  <a:srgbClr val="323961"/>
                </a:solidFill>
                <a:latin typeface="Roboto" pitchFamily="2" charset="0"/>
                <a:ea typeface="Roboto" pitchFamily="2" charset="0"/>
                <a:cs typeface="Arial" panose="020B0604020202020204" pitchFamily="34" charset="0"/>
              </a:rPr>
              <a:t>Date and Time of Session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0D9F23-5849-B5D9-1413-C8B9C37DFD37}"/>
              </a:ext>
            </a:extLst>
          </p:cNvPr>
          <p:cNvSpPr txBox="1"/>
          <p:nvPr/>
        </p:nvSpPr>
        <p:spPr>
          <a:xfrm>
            <a:off x="1998734" y="5495674"/>
            <a:ext cx="423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10" dirty="0">
                <a:solidFill>
                  <a:srgbClr val="323961"/>
                </a:solidFill>
                <a:latin typeface="Roboto" pitchFamily="2" charset="0"/>
                <a:ea typeface="Roboto" pitchFamily="2" charset="0"/>
                <a:cs typeface="Arial" panose="020B0604020202020204" pitchFamily="34" charset="0"/>
              </a:rPr>
              <a:t>Other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740528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663A14F67220449D652391260F74FD" ma:contentTypeVersion="14" ma:contentTypeDescription="Create a new document." ma:contentTypeScope="" ma:versionID="fcb8e7fafd077f8a6b71e5836880bbbb">
  <xsd:schema xmlns:xsd="http://www.w3.org/2001/XMLSchema" xmlns:xs="http://www.w3.org/2001/XMLSchema" xmlns:p="http://schemas.microsoft.com/office/2006/metadata/properties" xmlns:ns3="ce6ad4be-9342-45fa-8ca0-0261cd0a5143" xmlns:ns4="5cbdf879-4a05-42e7-8749-fdeac7f95a37" targetNamespace="http://schemas.microsoft.com/office/2006/metadata/properties" ma:root="true" ma:fieldsID="ce7c1a6b5f251d49fea5799e8a50d7d4" ns3:_="" ns4:_="">
    <xsd:import namespace="ce6ad4be-9342-45fa-8ca0-0261cd0a5143"/>
    <xsd:import namespace="5cbdf879-4a05-42e7-8749-fdeac7f95a37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ad4be-9342-45fa-8ca0-0261cd0a514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bdf879-4a05-42e7-8749-fdeac7f95a3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e6ad4be-9342-45fa-8ca0-0261cd0a5143" xsi:nil="true"/>
  </documentManagement>
</p:properties>
</file>

<file path=customXml/itemProps1.xml><?xml version="1.0" encoding="utf-8"?>
<ds:datastoreItem xmlns:ds="http://schemas.openxmlformats.org/officeDocument/2006/customXml" ds:itemID="{98071DF3-9645-4420-8095-FD4FFD2FB2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6ad4be-9342-45fa-8ca0-0261cd0a5143"/>
    <ds:schemaRef ds:uri="5cbdf879-4a05-42e7-8749-fdeac7f95a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3DE5DC-094E-4348-A826-DF7AD437E1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B7AC70-AF76-4166-A1FF-C1AC93160345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ce6ad4be-9342-45fa-8ca0-0261cd0a5143"/>
    <ds:schemaRef ds:uri="http://purl.org/dc/terms/"/>
    <ds:schemaRef ds:uri="http://purl.org/dc/dcmitype/"/>
    <ds:schemaRef ds:uri="http://www.w3.org/XML/1998/namespace"/>
    <ds:schemaRef ds:uri="5cbdf879-4a05-42e7-8749-fdeac7f95a37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2850</TotalTime>
  <Words>43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Megan Tuin</dc:creator>
  <cp:lastModifiedBy>Allison Allelo</cp:lastModifiedBy>
  <cp:revision>6</cp:revision>
  <dcterms:created xsi:type="dcterms:W3CDTF">2024-12-09T18:00:37Z</dcterms:created>
  <dcterms:modified xsi:type="dcterms:W3CDTF">2026-01-26T18:28:12Z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0x01010072663A14F67220449D652391260F74FD</vt:lpwstr>
  </property>
</Properties>
</file>